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465C1-E8AB-4E49-9D96-ED61115A0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984E3FE-009F-4310-970F-716325332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5B496D6-F91F-401C-A69D-88368AE2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BBCAC9B-AADD-4A01-BF4E-457CB3AF5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7CFA11F-24B7-4456-AA98-B9A71150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89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916EBD-C6F7-4837-B8CD-ADB08A06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30C9C6C-51D5-47BC-A57B-06EE557EE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FD7B158-C7DD-442D-B59B-A4FE3F97D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AD00F3-78E1-4A04-9D74-FF6A243DF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07EB613-C53D-4CF5-913B-32F6B81D0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241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2D984F2-37B5-4FE0-9020-2EFFF26ED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4426F39-6E21-4571-8DB5-17C23D64D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C83706A-E2D3-4D48-B0A6-27C408E6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1A0668-228A-48EB-8765-764E5A613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CC25D8B-CC72-49B1-A74E-B6858CC0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077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285E93-319F-47EB-89E4-1561AE8C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62B2D12-7F5B-418B-8C2E-C1A1B445A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B78FA87-2840-441A-A03D-AF5187D9F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51EC668-FBCC-4FE2-BF98-F72C3E24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264D86-3155-4124-920D-60664B079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374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B409D6-3DB7-45BF-92BB-15DB0879E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B470257-BD03-4C11-A0EB-9C0860649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DD51BE-9734-4870-AA26-C1C712B34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BC7B4F1-D1B9-49B0-A15A-01CC644E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736A6F0-B1BF-486A-8D8E-FA63E2808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393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FDC36-1E54-4F8B-8666-79FEE700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FED094-F958-44F4-8366-4383C70C4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8145D8D-3DCC-49EC-9FEE-D66789547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0FC8658-EB57-48F8-9FFC-462986EF7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F21A51F-66EC-4039-94A9-BDC7D0AB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0EDF736-1653-49BE-892E-C5EB7E88B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773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69403F-3A1C-4129-A1B1-C10EEA1CB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D4D9F40-F8EF-479D-917B-C60F2360F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50DC2B0-8A84-449F-94F0-8AD7A598E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409DEC4-B5FE-4E1C-AA16-85805FB82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06DF88F-8967-42F8-B582-FD17DEDD5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FC9DF40-B90C-4949-B6F0-4E160512D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E1E7C1E-4136-4E0C-8308-09C61237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82820AA-1F50-4CE6-A7E8-BBC161D5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983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3F71BC-AD3C-43D7-9643-E8581085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55124FF-E2F9-4166-BB64-101569699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BBC9B40-971B-4C92-B7F0-87F5050B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3C0ED4E-E992-41D9-BD5C-EEBDC73E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44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C69AA28-7886-4FA8-AE9E-80EA087F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5BC6038-8AD9-4767-98AA-560DCE3E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A4B33C9-1DFD-4274-87A2-18D865C9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703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BC14F-7BC9-4CAE-9CE5-38F00495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C9143DA-E694-45B8-AB01-7D7313D53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BF25FC3-9D96-48EA-812F-F725A684B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C8A3E6B-7C30-483E-86A4-AAFB4684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9F5EC27-C2EC-4DE9-8043-64904C7E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AF5B91E-308C-4562-B61C-ECD489C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557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F2608-0CC4-4FF9-8717-E38C3F9E1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071BB1-1B34-437A-8A28-0DF58149A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8B23B16-01E5-4228-BAD2-54AE465B9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1D8F970-5DB5-4CE9-856C-84AE39DD5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55119D1-5C4B-4988-B34F-C0004474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EFB018-2EA9-4502-9538-FEDEF6AF9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438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27DC245-E557-43FC-9E18-8BA6D5E0F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9F6A0A-73EE-4B2A-B503-9907D98BE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CBD21C-3C79-43EF-8435-E83ED8D35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61305-F4BC-4DDE-AA8F-0CFF64208B79}" type="datetimeFigureOut">
              <a:rPr lang="da-DK" smtClean="0"/>
              <a:t>19-12-2019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7A2153F-5106-4E9C-ACA5-08C8C4544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2A1E16-3F3A-42C7-8806-0C27FF64B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2A94C-A656-4976-8B19-84227C99AB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894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420F4263-FDEF-4336-9A34-D9192FC29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126" y="0"/>
            <a:ext cx="92037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03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BC2D236-0F06-44DC-A471-1895E3A56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1457325"/>
            <a:ext cx="1099185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258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97C84D0-D2C6-4A25-98C2-A808B1D77D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787" y="323850"/>
            <a:ext cx="7972425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182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7E22A772-5458-40C7-BDB2-22135DB46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1909762"/>
            <a:ext cx="887730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946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DB3DEF19-9C29-4C9C-A294-E4D5D5F86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139" y="0"/>
            <a:ext cx="79597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54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362463AD-1200-4A0C-8863-CE9B777EF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5" y="376237"/>
            <a:ext cx="870585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01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DF69B8C-1460-4352-B294-C183561CA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196" y="0"/>
            <a:ext cx="68756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3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781CDAFD-F0EB-4759-9C36-3034C0B6E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5" y="1952625"/>
            <a:ext cx="87820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112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1FFFF43-F7D6-43D8-A989-322D8E65B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12" y="1804987"/>
            <a:ext cx="88677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4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782DE27B-E719-4A57-A21B-1C0769BFB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925" y="1566862"/>
            <a:ext cx="88201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4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8C30225-0377-4752-B67B-DC053E293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162" y="238125"/>
            <a:ext cx="8829675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221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45A2EA7-D4E5-4ED3-8737-BB7A49FBE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5" y="1209675"/>
            <a:ext cx="88582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87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69BA53C-2414-418B-B52B-010DA5693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7" y="1014412"/>
            <a:ext cx="11020425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4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Ella Raabyemagle</dc:creator>
  <cp:lastModifiedBy>Ella Raabyemagle</cp:lastModifiedBy>
  <cp:revision>1</cp:revision>
  <dcterms:created xsi:type="dcterms:W3CDTF">2019-12-19T12:51:28Z</dcterms:created>
  <dcterms:modified xsi:type="dcterms:W3CDTF">2019-12-19T12:59:22Z</dcterms:modified>
</cp:coreProperties>
</file>