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62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7236296" cy="22617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5960961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569640"/>
            <a:ext cx="6065536" cy="479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1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2</cp:revision>
  <dcterms:created xsi:type="dcterms:W3CDTF">2018-07-12T10:41:27Z</dcterms:created>
  <dcterms:modified xsi:type="dcterms:W3CDTF">2018-08-07T13:43:56Z</dcterms:modified>
</cp:coreProperties>
</file>