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6653189" cy="2004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2736"/>
            <a:ext cx="6668430" cy="37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801005" cy="51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4898438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8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660810" cy="395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4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2018-07-12T10:17:26Z</dcterms:created>
  <dcterms:modified xsi:type="dcterms:W3CDTF">2018-07-12T10:19:14Z</dcterms:modified>
</cp:coreProperties>
</file>