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3,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55828" cy="2350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68760"/>
            <a:ext cx="7956376" cy="360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0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3</cp:revision>
  <dcterms:created xsi:type="dcterms:W3CDTF">2018-07-12T10:41:27Z</dcterms:created>
  <dcterms:modified xsi:type="dcterms:W3CDTF">2018-08-09T08:37:52Z</dcterms:modified>
</cp:coreProperties>
</file>