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4F105-2F3D-44FD-A979-BB691CC77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A014B8-9872-4859-A840-009CD2A66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1E31C5-7303-4BA7-AD9B-97C73713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ED48AF-FE80-4BFA-9C1E-E6ABA037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338078-55D0-4163-9FAD-169F4769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00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0493A-70C7-4D1B-8D1A-E15A4D8A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636F3F1-398E-4918-ABC8-575EC3F02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43262A-1CE9-451A-91C2-846DC39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2EE44A-2ED9-4E5A-A586-DB3960CB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3FC800-CA91-4AD9-B976-496FD8C0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434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4577967-7C4F-4AF9-8B9B-F2838FD7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01B7276-D929-4B76-A04E-0F9CB7CA8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4A7957-E102-4D77-8D47-44025591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EDA9F7-22E5-4640-A81F-C52FEE67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483EF2-FE01-4DCB-A4AD-D4345F99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571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B7C36-36A8-4DB2-8242-378716A4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308C7D-C230-4031-87EE-94224FAB6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72A7B8-1ACA-4413-820B-0B5CFA69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158A8-DD20-40C8-A1EB-620B18AF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7C2C61-F970-473A-8F69-0EA7EF87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409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17AF9-C307-4F40-8364-48066EBE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DFD2D7-890D-4540-83F6-0832050BD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62C110-A00A-4289-9F48-238EDC41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E45714-12B2-48C0-8BCC-2F479DCC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CE6B52-3E82-4A1F-BB7A-31F2F55C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747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31FFC-CB19-44CA-92A5-5D8F7FB7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DD1E6D-C974-47BA-8E18-42B8AE242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BC86BD9-BF50-4C02-A813-849F6D6F6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8B7E6E-536F-4F0A-BCB8-F3781548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1E4AE0-C9F3-4477-B842-8819EE6F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F8AEEC4-44A1-47C3-95ED-EECFE070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10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4FEC0-17E8-4C12-8AFE-93A22B98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CE0672-D4E2-457F-AB23-D8CBAB43E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9C0CE0-97C0-4060-B50B-DB7A0DDAD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9806944-63AA-4717-8009-762660D6B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D4F9746-1301-4C06-8E6C-09FA109C5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652AE75-4335-497A-8C41-88032A9D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EC99F47-1D40-44E0-8FFB-779CFF58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B9C0FB6-5EC8-460F-9723-2F272A20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11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37AC8-0649-45DC-808B-A3CC5732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FDB03B3-9D90-4171-A8BD-22C89A97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F3A8F3D-97C0-4002-9E94-E0A4657C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A63186B-EA79-444E-B70A-8676AA2E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965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D7843E9-2130-4C25-9700-1D6AF35F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93900DC-A135-494E-A55B-E164218C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1CA87B2-F65A-469F-B60F-ACAFF2FF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716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81C46-599F-4C43-A718-876293D5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BFE4D2-0176-45A0-BDA0-C8F9DB217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65D9804-B5CD-4934-9F5A-1AEC6BE07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3C6CFF-1E61-441E-B5BD-27193DAB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76687E-D086-4B55-B6C0-69F96F82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843C715-4613-4C50-BFC1-57D0A30F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581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4EE77-2330-4980-A33E-ADA99B1C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2B41786-8C82-49CB-B8CC-78EED6DB4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699E4D-4360-4402-92E8-57A61DD07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43CBE0-F0A9-45EF-BD23-33EAAA5E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E60982-2D3A-4174-8329-78435E6D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848371-3058-40B4-AD71-1C064876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820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B642CF6-4414-4BB9-B593-3E246975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CFAC26-81C2-4E03-A73E-359406E01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B3EB84-CA4A-4810-A9EB-3CE19D46C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E0CB-E228-4298-A859-F988D616355D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DE71D4-08FD-4597-B0C9-5033DB665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C68EF4-3F37-40CF-9737-7DD3E4B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8CDF-D2C7-4A04-9225-661B9BFFB0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0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A84F5FF-1914-45F8-AD90-58E4FDA07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604837"/>
            <a:ext cx="118014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3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02766EB-8984-472E-AEE8-5F334A7E7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71512"/>
            <a:ext cx="109728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7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B3EB86D-C8D7-459E-B827-DDCE31CF8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790575"/>
            <a:ext cx="85439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7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177324B-ECE6-47D3-8EDE-20E1D32E6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5862"/>
            <a:ext cx="10972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DC1493-794B-4736-B083-C6FB914F2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1381125"/>
            <a:ext cx="88106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C63580B-5902-49AB-ABBA-63F99AD5D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1338262"/>
            <a:ext cx="84486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2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90ADAB4-819A-4B22-A483-F847CA1BB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895475"/>
            <a:ext cx="8915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38E421A-9FA5-4766-88E2-E42FE8307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1800225"/>
            <a:ext cx="85820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5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5074F3-A16A-4AEF-AB3D-F5A4B45FB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1395412"/>
            <a:ext cx="86963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2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D3EF4AE-B7EB-4F9D-97A5-E7AAAA08D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9050"/>
            <a:ext cx="110680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4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048E022-74F6-4A7F-A0D8-7A900C1F3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85762"/>
            <a:ext cx="111728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0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542C8D-BA75-4F46-ABEF-C0B6E6CD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695450"/>
            <a:ext cx="88582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7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A67253C-A794-4E73-B366-1594521A3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1219200"/>
            <a:ext cx="6515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3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2EF390-9855-4159-88A6-668714988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847725"/>
            <a:ext cx="88582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3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288E4B3-427B-402E-9775-667FE7276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90487"/>
            <a:ext cx="65913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5C82FF6-E299-4A24-AA5F-9DAC8960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190625"/>
            <a:ext cx="88201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9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C8C43-EABD-4819-83FE-CD1EDD3DD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128712"/>
            <a:ext cx="110871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5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1</cp:revision>
  <dcterms:created xsi:type="dcterms:W3CDTF">2019-12-19T13:16:14Z</dcterms:created>
  <dcterms:modified xsi:type="dcterms:W3CDTF">2019-12-19T13:23:36Z</dcterms:modified>
</cp:coreProperties>
</file>