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2" autoAdjust="0"/>
    <p:restoredTop sz="94675" autoAdjust="0"/>
  </p:normalViewPr>
  <p:slideViewPr>
    <p:cSldViewPr>
      <p:cViewPr>
        <p:scale>
          <a:sx n="114" d="100"/>
          <a:sy n="114" d="100"/>
        </p:scale>
        <p:origin x="-94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DE51A-5B29-4474-8E89-0C935532564A}" type="datetime1">
              <a:rPr lang="da-DK"/>
              <a:pPr lvl="0"/>
              <a:t>17-10-2019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A1D594F-637A-41D9-A9E3-E9A6AA07CA4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347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2D8E37-B71C-4A12-BD7D-EB909DCF0C02}" type="datetime1">
              <a:rPr lang="da-DK"/>
              <a:pPr lvl="0"/>
              <a:t>17-10-2019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B47F5D9-2EA9-4CFC-B51B-FE9470DAE1F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75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48AFF6-C253-4145-B70B-2E96CDD02D82}" type="datetime1">
              <a:rPr lang="da-DK"/>
              <a:pPr lvl="0"/>
              <a:t>17-10-2019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608DFA-99F9-4697-8619-FA5CE41481A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1959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8D15E47-BF90-4F00-9E0A-12ADC7973227}" type="datetime1">
              <a:rPr lang="da-DK"/>
              <a:pPr lvl="0"/>
              <a:t>17-10-2019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0CCD44-D726-48B5-9645-ABCA31E4BB6B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233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17-10-2019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040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979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5411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34617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0763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0053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4229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49280"/>
            <a:ext cx="9144000" cy="90872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7117" y="0"/>
            <a:ext cx="782693" cy="6858000"/>
          </a:xfrm>
          <a:prstGeom prst="rect">
            <a:avLst/>
          </a:prstGeom>
        </p:spPr>
      </p:pic>
      <p:sp>
        <p:nvSpPr>
          <p:cNvPr id="4" name="Tekstfelt 3"/>
          <p:cNvSpPr txBox="1"/>
          <p:nvPr userDrawn="1"/>
        </p:nvSpPr>
        <p:spPr>
          <a:xfrm>
            <a:off x="467544" y="6112247"/>
            <a:ext cx="3104055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>
                <a:solidFill>
                  <a:schemeClr val="bg1"/>
                </a:solidFill>
              </a:rPr>
              <a:t>Anatomi og</a:t>
            </a:r>
            <a:r>
              <a:rPr lang="da-DK" baseline="0" dirty="0" smtClean="0">
                <a:solidFill>
                  <a:schemeClr val="bg1"/>
                </a:solidFill>
              </a:rPr>
              <a:t> fysiologi, 4. udgave</a:t>
            </a:r>
          </a:p>
          <a:p>
            <a:pPr algn="ctr">
              <a:lnSpc>
                <a:spcPct val="150000"/>
              </a:lnSpc>
            </a:pPr>
            <a:r>
              <a:rPr lang="da-DK" sz="1400" baseline="0" dirty="0" smtClean="0">
                <a:solidFill>
                  <a:schemeClr val="bg1"/>
                </a:solidFill>
              </a:rPr>
              <a:t>MENNESKEKROPPEN</a:t>
            </a:r>
            <a:endParaRPr lang="da-DK" sz="1400" dirty="0">
              <a:solidFill>
                <a:schemeClr val="bg1"/>
              </a:solidFill>
            </a:endParaRPr>
          </a:p>
        </p:txBody>
      </p:sp>
      <p:pic>
        <p:nvPicPr>
          <p:cNvPr id="9" name="Billede 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39744" y="6112247"/>
            <a:ext cx="2304256" cy="7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7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89582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5817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39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8514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2F3A9-78CF-4043-92CE-7CF3E377D5F2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75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8F5060-4957-4FB3-86C9-073F4211456B}" type="datetime1">
              <a:rPr lang="da-DK" smtClean="0"/>
              <a:pPr lvl="0"/>
              <a:t>17-10-2019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2C53A0-36E9-4BC8-974B-FBB5C699C68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136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7C45FC-63D0-4D67-8539-3E35DA2CF905}" type="datetime1">
              <a:rPr lang="da-DK"/>
              <a:pPr lvl="0"/>
              <a:t>17-10-2019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6353EC-0F7F-4913-802F-DE03DBB2FF57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0208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56B54C-9C44-42BB-8BCF-667E2F07662C}" type="datetime1">
              <a:rPr lang="da-DK"/>
              <a:pPr lvl="0"/>
              <a:t>17-10-2019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F12A84-8B85-4BDD-A6F5-7BE4EE395F45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04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05A2D1-41B0-4302-A81F-519A31F66FE8}" type="datetime1">
              <a:rPr lang="da-DK"/>
              <a:pPr lvl="0"/>
              <a:t>17-10-2019</a:t>
            </a:fld>
            <a:endParaRPr lang="da-DK"/>
          </a:p>
        </p:txBody>
      </p:sp>
      <p:sp>
        <p:nvSpPr>
          <p:cNvPr id="8" name="Pladsholder til sidefod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9" name="Pladsholder til diasnummer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6EF7-67EB-4543-885A-C924F163EA42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8475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26B87C-8F76-4A79-A627-794879B1DF58}" type="datetime1">
              <a:rPr lang="da-DK"/>
              <a:pPr lvl="0"/>
              <a:t>17-10-2019</a:t>
            </a:fld>
            <a:endParaRPr lang="da-DK"/>
          </a:p>
        </p:txBody>
      </p:sp>
      <p:sp>
        <p:nvSpPr>
          <p:cNvPr id="4" name="Pladsholder til sidefod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5" name="Pladsholder til diasnummer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E370C0-5A93-43F0-A729-C87E9BDB7586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12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3DD105-4D50-44BF-B15E-F24129097DC2}" type="datetime1">
              <a:rPr lang="da-DK"/>
              <a:pPr lvl="0"/>
              <a:t>17-10-2019</a:t>
            </a:fld>
            <a:endParaRPr lang="da-DK"/>
          </a:p>
        </p:txBody>
      </p:sp>
      <p:sp>
        <p:nvSpPr>
          <p:cNvPr id="3" name="Pladsholder til sidefod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4" name="Pladsholder til diasnummer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39392C3-2441-4148-87F5-E478FE8014B8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62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1876649-B3E1-45DA-8A73-BAB22EDAFABE}" type="datetime1">
              <a:rPr lang="da-DK"/>
              <a:pPr lvl="0"/>
              <a:t>17-10-2019</a:t>
            </a:fld>
            <a:endParaRPr lang="da-DK"/>
          </a:p>
        </p:txBody>
      </p:sp>
      <p:sp>
        <p:nvSpPr>
          <p:cNvPr id="6" name="Pladsholder til sidefod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a-DK"/>
          </a:p>
        </p:txBody>
      </p:sp>
      <p:sp>
        <p:nvSpPr>
          <p:cNvPr id="7" name="Pladsholder til diasnummer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9AFDB6-0AA4-4E7D-A38D-B96DDF1A4270}" type="slidenum"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098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688F5060-4957-4FB3-86C9-073F4211456B}" type="datetime1">
              <a:rPr lang="da-DK"/>
              <a:pPr lvl="0"/>
              <a:t>17-10-2019</a:t>
            </a:fld>
            <a:endParaRPr lang="da-DK"/>
          </a:p>
        </p:txBody>
      </p:sp>
      <p:sp>
        <p:nvSpPr>
          <p:cNvPr id="5" name="Pladsholder til sidefod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da-DK"/>
          </a:p>
        </p:txBody>
      </p:sp>
      <p:sp>
        <p:nvSpPr>
          <p:cNvPr id="6" name="Pladsholder til diasnummer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a-DK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D62C53A0-36E9-4BC8-974B-FBB5C699C68F}" type="slidenum"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da-DK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da-DK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da-DK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da-DK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da-DK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2F3A9-78CF-4043-92CE-7CF3E377D5F2}" type="datetimeFigureOut">
              <a:rPr lang="da-DK" smtClean="0"/>
              <a:t>17-10-2019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C7BA-DD51-4135-99E5-8D28E91135E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3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2 Sygepleje og sundhed\Udgivelser igangværende og afsluttede\Igangværende\MENNESKEKROPPEN\ANATOMI OG FYSIOLOGI\Materiale til PP\Billeder til PP\Kapitel 18\Overskri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329" y="2060848"/>
            <a:ext cx="5907087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:\2 Sygepleje og sundhed\Udgivelser igangværende og afsluttede\Igangværende\MENNESKEKROPPEN\ANATOMI OG FYSIOLOGI\Materiale til PP\Billeder til PP\Kapitel 18\18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5897563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98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2 Sygepleje og sundhed\Udgivelser igangværende og afsluttede\Igangværende\MENNESKEKROPPEN\ANATOMI OG FYSIOLOGI\Materiale til PP\Billeder til PP\Kapitel 18\18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27855"/>
            <a:ext cx="4775465" cy="597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98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:\2 Sygepleje og sundhed\Udgivelser igangværende og afsluttede\Igangværende\MENNESKEKROPPEN\ANATOMI OG FYSIOLOGI\Materiale til PP\Billeder til PP\Kapitel 18\18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0"/>
            <a:ext cx="3888659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45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2 Sygepleje og sundhed\Udgivelser igangværende og afsluttede\Igangværende\MENNESKEKROPPEN\ANATOMI OG FYSIOLOGI\Materiale til PP\Billeder til PP\Kapitel 18\18-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84784"/>
            <a:ext cx="2905125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K:\2 Sygepleje og sundhed\Udgivelser igangværende og afsluttede\Igangværende\MENNESKEKROPPEN\ANATOMI OG FYSIOLOGI\Materiale til PP\Billeder til PP\Kapitel 18\18-3-tek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846" y="4365104"/>
            <a:ext cx="2795191" cy="110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39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:\2 Sygepleje og sundhed\Udgivelser igangværende og afsluttede\Igangværende\MENNESKEKROPPEN\ANATOMI OG FYSIOLOGI\Materiale til PP\Billeder til PP\Kapitel 18\18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7335837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23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:\2 Sygepleje og sundhed\Udgivelser igangværende og afsluttede\Igangværende\MENNESKEKROPPEN\ANATOMI OG FYSIOLOGI\Materiale til PP\Billeder til PP\Kapitel 18\18-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158"/>
            <a:ext cx="5302820" cy="591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04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K:\2 Sygepleje og sundhed\Udgivelser igangværende og afsluttede\Igangværende\MENNESKEKROPPEN\ANATOMI OG FYSIOLOGI\Materiale til PP\Billeder til PP\Kapitel 18\18-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321" y="764704"/>
            <a:ext cx="4352925" cy="4772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79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K:\2 Sygepleje og sundhed\Udgivelser igangværende og afsluttede\Igangværende\MENNESKEKROPPEN\ANATOMI OG FYSIOLOGI\Materiale til PP\Billeder til PP\Kapitel 18\18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032" y="951344"/>
            <a:ext cx="4381500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K:\2 Sygepleje og sundhed\Udgivelser igangværende og afsluttede\Igangværende\MENNESKEKROPPEN\ANATOMI OG FYSIOLOGI\Materiale til PP\Billeder til PP\Kapitel 18\18-7-tek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744" y="4437112"/>
            <a:ext cx="28860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19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:\2 Sygepleje og sundhed\Udgivelser igangværende og afsluttede\Igangværende\MENNESKEKROPPEN\ANATOMI OG FYSIOLOGI\Materiale til PP\Billeder til PP\Kapitel 18\18-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8680"/>
            <a:ext cx="287655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K:\2 Sygepleje og sundhed\Udgivelser igangværende og afsluttede\Igangværende\MENNESKEKROPPEN\ANATOMI OG FYSIOLOGI\Materiale til PP\Billeder til PP\Kapitel 18\18-8-tek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10842"/>
            <a:ext cx="13335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63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0</Words>
  <Application>Microsoft Office PowerPoint</Application>
  <PresentationFormat>Skærmshow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10</vt:i4>
      </vt:variant>
    </vt:vector>
  </HeadingPairs>
  <TitlesOfParts>
    <vt:vector size="12" baseType="lpstr">
      <vt:lpstr>Kontortema</vt:lpstr>
      <vt:lpstr>Brugerdefineret 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Holden</dc:creator>
  <cp:lastModifiedBy>Elise Nyhus</cp:lastModifiedBy>
  <cp:revision>21</cp:revision>
  <dcterms:created xsi:type="dcterms:W3CDTF">2015-07-14T11:20:10Z</dcterms:created>
  <dcterms:modified xsi:type="dcterms:W3CDTF">2019-10-17T12:39:10Z</dcterms:modified>
</cp:coreProperties>
</file>